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68" r:id="rId1"/>
  </p:sldMasterIdLst>
  <p:notesMasterIdLst>
    <p:notesMasterId r:id="rId8"/>
  </p:notesMasterIdLst>
  <p:sldIdLst>
    <p:sldId id="256" r:id="rId2"/>
    <p:sldId id="257" r:id="rId3"/>
    <p:sldId id="258" r:id="rId4"/>
    <p:sldId id="260" r:id="rId5"/>
    <p:sldId id="261" r:id="rId6"/>
    <p:sldId id="262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Onur Yurteri" initials="OY" lastIdx="3" clrIdx="0">
    <p:extLst>
      <p:ext uri="{19B8F6BF-5375-455C-9EA6-DF929625EA0E}">
        <p15:presenceInfo xmlns:p15="http://schemas.microsoft.com/office/powerpoint/2012/main" userId="2c1ef266e14e4c8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3DE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8602" autoAdjust="0"/>
  </p:normalViewPr>
  <p:slideViewPr>
    <p:cSldViewPr snapToGrid="0">
      <p:cViewPr varScale="1">
        <p:scale>
          <a:sx n="99" d="100"/>
          <a:sy n="99" d="100"/>
        </p:scale>
        <p:origin x="90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E3D547-2CA9-40D8-A399-238CE0D4DF71}" type="datetimeFigureOut">
              <a:rPr lang="en-US" smtClean="0"/>
              <a:t>3/3/2019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1DC63D-E4FF-4ABA-BC39-1A4C3DD06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4561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1DC63D-E4FF-4ABA-BC39-1A4C3DD06B6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1017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1DC63D-E4FF-4ABA-BC39-1A4C3DD06B6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8146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11DC63D-E4FF-4ABA-BC39-1A4C3DD06B6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223638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4" name="Group 3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61708" y="2091263"/>
            <a:ext cx="9068586" cy="2590800"/>
          </a:xfrm>
        </p:spPr>
        <p:txBody>
          <a:bodyPr tIns="45720" bIns="45720" anchor="ctr">
            <a:noAutofit/>
          </a:bodyPr>
          <a:lstStyle>
            <a:lvl1pPr algn="ctr">
              <a:lnSpc>
                <a:spcPct val="83000"/>
              </a:lnSpc>
              <a:defRPr lang="en-US" sz="72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62100" y="4682062"/>
            <a:ext cx="9070848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600" spc="8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5"/>
            <a:ext cx="1554480" cy="527213"/>
          </a:xfrm>
        </p:spPr>
        <p:txBody>
          <a:bodyPr/>
          <a:lstStyle>
            <a:lvl1pPr algn="ctr">
              <a:defRPr sz="13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fld id="{DDA51639-B2D6-4652-B8C3-1B4C224A7BAF}" type="datetimeFigureOut">
              <a:rPr lang="en-US" dirty="0"/>
              <a:t>3/3/2019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453896" y="5211060"/>
            <a:ext cx="5905500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19" y="5212080"/>
            <a:ext cx="2111881" cy="2286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A6AA8-A04B-4104-9AE2-BD48D340E27F}" type="datetimeFigureOut">
              <a:rPr lang="en-US" dirty="0"/>
              <a:t>3/3/2019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0BF79-FAC6-4A96-8DE1-F7B82E2E1652}" type="datetimeFigureOut">
              <a:rPr lang="en-US" dirty="0"/>
              <a:t>3/3/2019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F5DD9-2C52-442D-92E2-8072C0C3D7CD}" type="datetimeFigureOut">
              <a:rPr lang="en-US" dirty="0"/>
              <a:t>3/3/2019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0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31" name="Group 30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3623" y="2094309"/>
            <a:ext cx="9070848" cy="2587752"/>
          </a:xfrm>
        </p:spPr>
        <p:txBody>
          <a:bodyPr anchor="ctr">
            <a:noAutofit/>
          </a:bodyPr>
          <a:lstStyle>
            <a:lvl1pPr algn="ctr">
              <a:lnSpc>
                <a:spcPct val="83000"/>
              </a:lnSpc>
              <a:defRPr lang="en-US" sz="72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63624" y="4682062"/>
            <a:ext cx="9070848" cy="45720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21808" y="1344502"/>
            <a:ext cx="1554480" cy="530352"/>
          </a:xfrm>
        </p:spPr>
        <p:txBody>
          <a:bodyPr/>
          <a:lstStyle>
            <a:lvl1pPr algn="ctr">
              <a:defRPr lang="en-US" sz="13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C44961B7-6B89-48AB-966F-622E2788EECC}" type="datetimeFigureOut">
              <a:rPr lang="en-US" dirty="0"/>
              <a:t>3/3/2019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53553" y="5211060"/>
            <a:ext cx="5907024" cy="228600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211060"/>
            <a:ext cx="2112264" cy="228600"/>
          </a:xfrm>
        </p:spPr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7032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D3D6FB-79CC-4683-A046-BBE785BA1BED}" type="datetimeFigureOut">
              <a:rPr lang="en-US" dirty="0"/>
              <a:t>3/3/2019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9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55898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7336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900" b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73368" y="2756581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2B3E8-48F1-4B23-8498-D8A04A81EC9C}" type="datetimeFigureOut">
              <a:rPr lang="en-US" dirty="0"/>
              <a:t>3/3/2019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90D90-AA62-404D-A741-635B4370F9CB}" type="datetimeFigureOut">
              <a:rPr lang="en-US" dirty="0"/>
              <a:t>3/3/2019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002E4-6836-46D1-9DBB-3C27C0DD3A89}" type="datetimeFigureOut">
              <a:rPr lang="en-US" dirty="0"/>
              <a:t>3/3/2019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245529" y="237744"/>
            <a:ext cx="8531352" cy="638251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7392"/>
            <a:ext cx="2430780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cap="none" spc="0" baseline="0" dirty="0">
                <a:solidFill>
                  <a:srgbClr val="FFFFFF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7772400" cy="53340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0780" cy="35052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131DD-A141-4471-BCF9-C6073EDD7E20}" type="datetimeFigureOut">
              <a:rPr lang="en-US" dirty="0"/>
              <a:t>3/3/2019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3677" y="6223002"/>
            <a:ext cx="1463040" cy="27432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3504"/>
            <a:ext cx="2432304" cy="1645920"/>
          </a:xfrm>
        </p:spPr>
        <p:txBody>
          <a:bodyPr anchor="b">
            <a:noAutofit/>
          </a:bodyPr>
          <a:lstStyle>
            <a:lvl1pPr algn="l">
              <a:defRPr sz="2800" b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8531352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2304" cy="3502152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AB334A90-EB03-42F3-8859-2C2B2724C058}" type="datetimeFigureOut">
              <a:rPr lang="en-US" dirty="0"/>
              <a:t>3/3/2019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algn="r" defTabSz="914400" rtl="0" eaLnBrk="1" latinLnBrk="0" hangingPunct="1">
              <a:defRPr lang="en-US" sz="1000" kern="1200" dirty="0"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227064"/>
            <a:ext cx="1463040" cy="27432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931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74320" y="6307672"/>
            <a:ext cx="274320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CBC48EC7-AF6A-48D3-8284-14BACBEBDD84}" type="datetimeFigureOut">
              <a:rPr lang="en-US" dirty="0"/>
              <a:t>3/3/2019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89960" y="6307672"/>
            <a:ext cx="521208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6307672"/>
            <a:ext cx="146304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18" Type="http://schemas.openxmlformats.org/officeDocument/2006/relationships/image" Target="../media/image32.png"/><Relationship Id="rId3" Type="http://schemas.openxmlformats.org/officeDocument/2006/relationships/image" Target="../media/image3.png"/><Relationship Id="rId21" Type="http://schemas.openxmlformats.org/officeDocument/2006/relationships/image" Target="../media/image35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17" Type="http://schemas.openxmlformats.org/officeDocument/2006/relationships/image" Target="../media/image31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30.png"/><Relationship Id="rId20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5" Type="http://schemas.openxmlformats.org/officeDocument/2006/relationships/image" Target="../media/image29.png"/><Relationship Id="rId10" Type="http://schemas.openxmlformats.org/officeDocument/2006/relationships/image" Target="../media/image24.png"/><Relationship Id="rId19" Type="http://schemas.openxmlformats.org/officeDocument/2006/relationships/image" Target="../media/image33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28.png"/><Relationship Id="rId22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CB4D02-0D58-4BC2-B60B-BED0828D5D9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tr-TR" dirty="0" err="1"/>
              <a:t>Arduıno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DE4A9F-6F77-4880-A182-B774B190CBF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tr-TR" dirty="0" err="1"/>
              <a:t>Mikrodenetleyici</a:t>
            </a:r>
            <a:r>
              <a:rPr lang="tr-TR" dirty="0"/>
              <a:t>? Ne denetlemesi? Neyi denetleyici? Nasıl denetleyici?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52336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E192707B-B929-41A7-9B41-E959A1C689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C248E321-FB63-4737-B6E6-457CEDBC4EB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 l="3549" r="222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8FB4235C-4505-46C7-AD8F-8769A1972F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11" name="Explosion: 8 Points 10">
            <a:extLst>
              <a:ext uri="{FF2B5EF4-FFF2-40B4-BE49-F238E27FC236}">
                <a16:creationId xmlns:a16="http://schemas.microsoft.com/office/drawing/2014/main" id="{F96F907C-0F65-4EDB-8A56-DC356C9E4234}"/>
              </a:ext>
            </a:extLst>
          </p:cNvPr>
          <p:cNvSpPr/>
          <p:nvPr/>
        </p:nvSpPr>
        <p:spPr>
          <a:xfrm>
            <a:off x="736057" y="629689"/>
            <a:ext cx="3640822" cy="3133496"/>
          </a:xfrm>
          <a:prstGeom prst="irregularSeal1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1.000.000 kere duydum 1.000.001. </a:t>
            </a:r>
            <a:r>
              <a:rPr lang="tr-TR" dirty="0" err="1"/>
              <a:t>geliyo</a:t>
            </a:r>
            <a:endParaRPr lang="en-US" dirty="0"/>
          </a:p>
        </p:txBody>
      </p:sp>
      <p:sp>
        <p:nvSpPr>
          <p:cNvPr id="14" name="Explosion: 8 Points 13">
            <a:extLst>
              <a:ext uri="{FF2B5EF4-FFF2-40B4-BE49-F238E27FC236}">
                <a16:creationId xmlns:a16="http://schemas.microsoft.com/office/drawing/2014/main" id="{B90AF690-E72A-4A8C-A0FB-777317C7E0F6}"/>
              </a:ext>
            </a:extLst>
          </p:cNvPr>
          <p:cNvSpPr/>
          <p:nvPr/>
        </p:nvSpPr>
        <p:spPr>
          <a:xfrm>
            <a:off x="329786" y="3522519"/>
            <a:ext cx="3875498" cy="3335471"/>
          </a:xfrm>
          <a:prstGeom prst="irregularSeal1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Çok elektronik onlar ya bilgisayar mühendisiyiz biz</a:t>
            </a:r>
            <a:endParaRPr lang="en-US" dirty="0"/>
          </a:p>
        </p:txBody>
      </p:sp>
      <p:sp>
        <p:nvSpPr>
          <p:cNvPr id="12" name="Explosion: 14 Points 11">
            <a:extLst>
              <a:ext uri="{FF2B5EF4-FFF2-40B4-BE49-F238E27FC236}">
                <a16:creationId xmlns:a16="http://schemas.microsoft.com/office/drawing/2014/main" id="{38967722-4A1A-4B34-9B21-E5BAAABF90C9}"/>
              </a:ext>
            </a:extLst>
          </p:cNvPr>
          <p:cNvSpPr/>
          <p:nvPr/>
        </p:nvSpPr>
        <p:spPr>
          <a:xfrm>
            <a:off x="6590449" y="250940"/>
            <a:ext cx="4814893" cy="3271579"/>
          </a:xfrm>
          <a:prstGeom prst="irregularSeal2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«Okudum geçen ya internetten baya güzel </a:t>
            </a:r>
            <a:r>
              <a:rPr lang="tr-TR" dirty="0" err="1"/>
              <a:t>bi’şeye</a:t>
            </a:r>
            <a:r>
              <a:rPr lang="tr-TR" dirty="0"/>
              <a:t> </a:t>
            </a:r>
            <a:r>
              <a:rPr lang="tr-TR" dirty="0" err="1"/>
              <a:t>benziyo</a:t>
            </a:r>
            <a:r>
              <a:rPr lang="tr-TR" dirty="0"/>
              <a:t>»</a:t>
            </a:r>
            <a:endParaRPr lang="en-US" dirty="0"/>
          </a:p>
        </p:txBody>
      </p:sp>
      <p:sp>
        <p:nvSpPr>
          <p:cNvPr id="16" name="Explosion: 14 Points 15">
            <a:extLst>
              <a:ext uri="{FF2B5EF4-FFF2-40B4-BE49-F238E27FC236}">
                <a16:creationId xmlns:a16="http://schemas.microsoft.com/office/drawing/2014/main" id="{0B27877B-5F08-41DF-84B6-B557488F95AC}"/>
              </a:ext>
            </a:extLst>
          </p:cNvPr>
          <p:cNvSpPr/>
          <p:nvPr/>
        </p:nvSpPr>
        <p:spPr>
          <a:xfrm>
            <a:off x="3811664" y="3118525"/>
            <a:ext cx="4814893" cy="3133496"/>
          </a:xfrm>
          <a:prstGeom prst="irregularSeal2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Şu elektronik dersleri alalım da sonra anlamaya başlarız herhalde</a:t>
            </a:r>
            <a:endParaRPr lang="en-US" dirty="0"/>
          </a:p>
        </p:txBody>
      </p:sp>
      <p:sp>
        <p:nvSpPr>
          <p:cNvPr id="17" name="Thought Bubble: Cloud 16">
            <a:extLst>
              <a:ext uri="{FF2B5EF4-FFF2-40B4-BE49-F238E27FC236}">
                <a16:creationId xmlns:a16="http://schemas.microsoft.com/office/drawing/2014/main" id="{5CA576EE-A644-4A0C-9A00-47B65B44006B}"/>
              </a:ext>
            </a:extLst>
          </p:cNvPr>
          <p:cNvSpPr/>
          <p:nvPr/>
        </p:nvSpPr>
        <p:spPr>
          <a:xfrm rot="1091350">
            <a:off x="9716992" y="971342"/>
            <a:ext cx="2120349" cy="1489652"/>
          </a:xfrm>
          <a:prstGeom prst="cloudCallou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/>
              <a:t>PIN NE ABİ?!</a:t>
            </a:r>
            <a:br>
              <a:rPr lang="tr-TR" dirty="0"/>
            </a:br>
            <a:r>
              <a:rPr lang="tr-TR" dirty="0"/>
              <a:t>ANALOG NE ABİ??!!</a:t>
            </a:r>
            <a:endParaRPr lang="en-US" dirty="0"/>
          </a:p>
        </p:txBody>
      </p:sp>
      <p:sp>
        <p:nvSpPr>
          <p:cNvPr id="18" name="Explosion: 14 Points 17">
            <a:extLst>
              <a:ext uri="{FF2B5EF4-FFF2-40B4-BE49-F238E27FC236}">
                <a16:creationId xmlns:a16="http://schemas.microsoft.com/office/drawing/2014/main" id="{9715BEC6-0AF3-4D6E-BE6F-55BE48AB42C6}"/>
              </a:ext>
            </a:extLst>
          </p:cNvPr>
          <p:cNvSpPr/>
          <p:nvPr/>
        </p:nvSpPr>
        <p:spPr>
          <a:xfrm>
            <a:off x="7916252" y="3664277"/>
            <a:ext cx="3904410" cy="3011793"/>
          </a:xfrm>
          <a:prstGeom prst="irregularSeal2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Devlet sırrı mı bu niye kimse anlatmak </a:t>
            </a:r>
            <a:r>
              <a:rPr lang="tr-TR" dirty="0" err="1"/>
              <a:t>istemiyo</a:t>
            </a:r>
            <a:r>
              <a:rPr lang="tr-TR" dirty="0"/>
              <a:t>?!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76229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 animBg="1"/>
      <p:bldP spid="12" grpId="0" animBg="1"/>
      <p:bldP spid="16" grpId="0" animBg="1"/>
      <p:bldP spid="17" grpId="0" animBg="1"/>
      <p:bldP spid="1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7">
            <a:extLst>
              <a:ext uri="{FF2B5EF4-FFF2-40B4-BE49-F238E27FC236}">
                <a16:creationId xmlns:a16="http://schemas.microsoft.com/office/drawing/2014/main" id="{ABFA8CD2-9DD1-463F-94B6-F2A390BC9F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circuit board&#10;&#10;Description automatically generated">
            <a:extLst>
              <a:ext uri="{FF2B5EF4-FFF2-40B4-BE49-F238E27FC236}">
                <a16:creationId xmlns:a16="http://schemas.microsoft.com/office/drawing/2014/main" id="{F849676D-9477-4E34-AA8A-B7CF9A0B7B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609" r="1" b="1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</p:spPr>
      </p:pic>
      <p:sp>
        <p:nvSpPr>
          <p:cNvPr id="13" name="Rectangle 9">
            <a:extLst>
              <a:ext uri="{FF2B5EF4-FFF2-40B4-BE49-F238E27FC236}">
                <a16:creationId xmlns:a16="http://schemas.microsoft.com/office/drawing/2014/main" id="{92B53684-2A8B-4C6B-8F55-3B5CE39943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4485945A-EF5A-4E44-9188-FF8557A85A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861676">
            <a:off x="682097" y="1714499"/>
            <a:ext cx="4236198" cy="34290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11" name="Picture 10" descr="A picture containing floor, table, indoor, sitting&#10;&#10;Description automatically generated">
            <a:extLst>
              <a:ext uri="{FF2B5EF4-FFF2-40B4-BE49-F238E27FC236}">
                <a16:creationId xmlns:a16="http://schemas.microsoft.com/office/drawing/2014/main" id="{C2CA4E2D-73D1-494C-B3FE-C01026F3DD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3588" y="1523999"/>
            <a:ext cx="6846993" cy="420052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631955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664D085-C814-4D74-BCE0-2059F0DC04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B2F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DA5539E-D8B4-4F5A-B46F-C304F5D7A8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close up of a light&#10;&#10;Description automatically generated">
            <a:extLst>
              <a:ext uri="{FF2B5EF4-FFF2-40B4-BE49-F238E27FC236}">
                <a16:creationId xmlns:a16="http://schemas.microsoft.com/office/drawing/2014/main" id="{0A16E8CF-40C2-4BD1-B0C0-13BB079E67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6628" y="803063"/>
            <a:ext cx="5238744" cy="52518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A81C1BC-D6A5-4A2E-AC7A-A1BE21655A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9764" y="2193759"/>
            <a:ext cx="1132472" cy="1132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469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ircuit board&#10;&#10;Description automatically generated">
            <a:extLst>
              <a:ext uri="{FF2B5EF4-FFF2-40B4-BE49-F238E27FC236}">
                <a16:creationId xmlns:a16="http://schemas.microsoft.com/office/drawing/2014/main" id="{8D94AD24-96D9-4BAB-99B9-01DDE7C4CB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77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5" name="Picture 4" descr="A circuit board&#10;&#10;Description automatically generated">
            <a:extLst>
              <a:ext uri="{FF2B5EF4-FFF2-40B4-BE49-F238E27FC236}">
                <a16:creationId xmlns:a16="http://schemas.microsoft.com/office/drawing/2014/main" id="{984AEB41-6419-437E-B6CD-7F1C7DCEDF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262" y="1615096"/>
            <a:ext cx="4517171" cy="347320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1043D282-4F99-452F-BA67-705402106D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51674" y="66973"/>
            <a:ext cx="5872673" cy="673085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67B323B9-B2F1-46BC-91D7-72AF9E054E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7103" y="1263322"/>
            <a:ext cx="4637487" cy="417675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13" name="Picture 12" descr="A picture containing text&#10;&#10;Description automatically generated">
            <a:extLst>
              <a:ext uri="{FF2B5EF4-FFF2-40B4-BE49-F238E27FC236}">
                <a16:creationId xmlns:a16="http://schemas.microsoft.com/office/drawing/2014/main" id="{CCAD9852-CE0E-4757-83B0-E612FB37E9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1415" y="676546"/>
            <a:ext cx="10869169" cy="567388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15" name="Picture 14" descr="A circuit board&#10;&#10;Description automatically generated">
            <a:extLst>
              <a:ext uri="{FF2B5EF4-FFF2-40B4-BE49-F238E27FC236}">
                <a16:creationId xmlns:a16="http://schemas.microsoft.com/office/drawing/2014/main" id="{CD39541F-F368-4F96-B43C-12E3EF71CD5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7103" y="1417926"/>
            <a:ext cx="6171449" cy="365887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17" name="Picture 16" descr="A screenshot of a cell phone&#10;&#10;Description automatically generated">
            <a:extLst>
              <a:ext uri="{FF2B5EF4-FFF2-40B4-BE49-F238E27FC236}">
                <a16:creationId xmlns:a16="http://schemas.microsoft.com/office/drawing/2014/main" id="{A76CB40D-CF61-4A0A-8CF1-C1BD99F862E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55829" y="400707"/>
            <a:ext cx="5274755" cy="403941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19" name="Picture 18" descr="A screenshot of a cell phone&#10;&#10;Description automatically generated">
            <a:extLst>
              <a:ext uri="{FF2B5EF4-FFF2-40B4-BE49-F238E27FC236}">
                <a16:creationId xmlns:a16="http://schemas.microsoft.com/office/drawing/2014/main" id="{FEC2457F-772D-4753-B3FE-5C1007AB390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91517" y="2551168"/>
            <a:ext cx="5864228" cy="377791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21" name="Picture 20" descr="A picture containing person&#10;&#10;Description automatically generated">
            <a:extLst>
              <a:ext uri="{FF2B5EF4-FFF2-40B4-BE49-F238E27FC236}">
                <a16:creationId xmlns:a16="http://schemas.microsoft.com/office/drawing/2014/main" id="{C582814A-E0EC-4507-B5A9-FA776EAE2AB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98658" y="3338437"/>
            <a:ext cx="4924258" cy="274503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299771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DE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E192707B-B929-41A7-9B41-E959A1C689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C248E321-FB63-4737-B6E6-457CEDBC4EB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 l="3549" r="222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8FB4235C-4505-46C7-AD8F-8769A1972F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8630DCC2-3FAA-44F0-9435-C8D83959B4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6339" y="599680"/>
            <a:ext cx="4639322" cy="5658640"/>
          </a:xfrm>
          <a:prstGeom prst="rect">
            <a:avLst/>
          </a:prstGeom>
          <a:ln w="38100">
            <a:solidFill>
              <a:schemeClr val="bg2">
                <a:lumMod val="75000"/>
              </a:schemeClr>
            </a:solidFill>
          </a:ln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EDC812C2-949B-4F18-B7E1-8375200634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33179" y="290074"/>
            <a:ext cx="6925642" cy="6277851"/>
          </a:xfrm>
          <a:prstGeom prst="rect">
            <a:avLst/>
          </a:prstGeom>
          <a:ln w="38100">
            <a:solidFill>
              <a:schemeClr val="bg2">
                <a:lumMod val="75000"/>
              </a:schemeClr>
            </a:solidFill>
          </a:ln>
        </p:spPr>
      </p:pic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B998F87E-734A-4069-80ED-67A58FB39B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00022" y="604443"/>
            <a:ext cx="5591955" cy="5649113"/>
          </a:xfrm>
          <a:prstGeom prst="rect">
            <a:avLst/>
          </a:prstGeom>
          <a:ln w="38100">
            <a:solidFill>
              <a:schemeClr val="bg2">
                <a:lumMod val="75000"/>
              </a:schemeClr>
            </a:solidFill>
          </a:ln>
        </p:spPr>
      </p:pic>
      <p:pic>
        <p:nvPicPr>
          <p:cNvPr id="20" name="Picture 19" descr="A screenshot of a cell phone&#10;&#10;Description automatically generated">
            <a:extLst>
              <a:ext uri="{FF2B5EF4-FFF2-40B4-BE49-F238E27FC236}">
                <a16:creationId xmlns:a16="http://schemas.microsoft.com/office/drawing/2014/main" id="{7A0A2025-F648-4295-B9EA-8A85142126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23759" y="537759"/>
            <a:ext cx="6144482" cy="5782482"/>
          </a:xfrm>
          <a:prstGeom prst="rect">
            <a:avLst/>
          </a:prstGeom>
          <a:ln w="38100">
            <a:solidFill>
              <a:schemeClr val="bg2">
                <a:lumMod val="75000"/>
              </a:schemeClr>
            </a:solidFill>
          </a:ln>
        </p:spPr>
      </p:pic>
      <p:pic>
        <p:nvPicPr>
          <p:cNvPr id="24" name="Picture 23" descr="A screenshot of a cell phone&#10;&#10;Description automatically generated">
            <a:extLst>
              <a:ext uri="{FF2B5EF4-FFF2-40B4-BE49-F238E27FC236}">
                <a16:creationId xmlns:a16="http://schemas.microsoft.com/office/drawing/2014/main" id="{18821018-3BC8-4CC0-8E8A-0C44B654D09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85600" y="251969"/>
            <a:ext cx="6620799" cy="6354062"/>
          </a:xfrm>
          <a:prstGeom prst="rect">
            <a:avLst/>
          </a:prstGeom>
          <a:ln w="38100">
            <a:solidFill>
              <a:schemeClr val="bg2">
                <a:lumMod val="75000"/>
              </a:schemeClr>
            </a:solidFill>
          </a:ln>
        </p:spPr>
      </p:pic>
      <p:pic>
        <p:nvPicPr>
          <p:cNvPr id="26" name="Picture 25" descr="A screenshot of a cell phone&#10;&#10;Description automatically generated">
            <a:extLst>
              <a:ext uri="{FF2B5EF4-FFF2-40B4-BE49-F238E27FC236}">
                <a16:creationId xmlns:a16="http://schemas.microsoft.com/office/drawing/2014/main" id="{2CE66E5D-8DEA-4978-AA01-59A3CAAEF97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20304" y="241326"/>
            <a:ext cx="6147937" cy="6378930"/>
          </a:xfrm>
          <a:prstGeom prst="rect">
            <a:avLst/>
          </a:prstGeom>
          <a:ln w="38100">
            <a:solidFill>
              <a:schemeClr val="bg2">
                <a:lumMod val="75000"/>
              </a:schemeClr>
            </a:solidFill>
          </a:ln>
        </p:spPr>
      </p:pic>
      <p:pic>
        <p:nvPicPr>
          <p:cNvPr id="28" name="Picture 27" descr="A close up of a logo&#10;&#10;Description automatically generated">
            <a:extLst>
              <a:ext uri="{FF2B5EF4-FFF2-40B4-BE49-F238E27FC236}">
                <a16:creationId xmlns:a16="http://schemas.microsoft.com/office/drawing/2014/main" id="{0E0A6C13-98E0-4737-AFF8-7CEA26C7A89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71073" y="585390"/>
            <a:ext cx="8449854" cy="5687219"/>
          </a:xfrm>
          <a:prstGeom prst="rect">
            <a:avLst/>
          </a:prstGeom>
          <a:ln w="38100">
            <a:solidFill>
              <a:schemeClr val="bg2">
                <a:lumMod val="75000"/>
              </a:schemeClr>
            </a:solidFill>
          </a:ln>
        </p:spPr>
      </p:pic>
      <p:pic>
        <p:nvPicPr>
          <p:cNvPr id="30" name="Picture 29" descr="A screenshot of a cell phone&#10;&#10;Description automatically generated">
            <a:extLst>
              <a:ext uri="{FF2B5EF4-FFF2-40B4-BE49-F238E27FC236}">
                <a16:creationId xmlns:a16="http://schemas.microsoft.com/office/drawing/2014/main" id="{E22239AE-977C-42CE-AFC7-6FDD62E3604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85600" y="251969"/>
            <a:ext cx="6620799" cy="6354062"/>
          </a:xfrm>
          <a:prstGeom prst="rect">
            <a:avLst/>
          </a:prstGeom>
          <a:ln w="38100">
            <a:solidFill>
              <a:schemeClr val="bg2">
                <a:lumMod val="75000"/>
              </a:schemeClr>
            </a:solidFill>
          </a:ln>
        </p:spPr>
      </p:pic>
      <p:pic>
        <p:nvPicPr>
          <p:cNvPr id="32" name="Picture 31" descr="A screenshot of a cell phone&#10;&#10;Description automatically generated">
            <a:extLst>
              <a:ext uri="{FF2B5EF4-FFF2-40B4-BE49-F238E27FC236}">
                <a16:creationId xmlns:a16="http://schemas.microsoft.com/office/drawing/2014/main" id="{66F69B8F-10DC-4460-8EF6-5AA90C2FE5E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935705" y="245903"/>
            <a:ext cx="6332247" cy="6377935"/>
          </a:xfrm>
          <a:prstGeom prst="rect">
            <a:avLst/>
          </a:prstGeom>
          <a:ln w="38100">
            <a:solidFill>
              <a:schemeClr val="bg2">
                <a:lumMod val="75000"/>
              </a:schemeClr>
            </a:solidFill>
          </a:ln>
        </p:spPr>
      </p:pic>
      <p:pic>
        <p:nvPicPr>
          <p:cNvPr id="34" name="Picture 3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94F46C30-9F0C-4C15-A727-C67F63FFEA1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948112" y="1571625"/>
            <a:ext cx="4295775" cy="3714750"/>
          </a:xfrm>
          <a:prstGeom prst="rect">
            <a:avLst/>
          </a:prstGeom>
        </p:spPr>
      </p:pic>
      <p:pic>
        <p:nvPicPr>
          <p:cNvPr id="36" name="Picture 35" descr="A circuit board&#10;&#10;Description automatically generated">
            <a:extLst>
              <a:ext uri="{FF2B5EF4-FFF2-40B4-BE49-F238E27FC236}">
                <a16:creationId xmlns:a16="http://schemas.microsoft.com/office/drawing/2014/main" id="{6D010A36-5384-4B9B-8579-E1CC4328B77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566230" y="737812"/>
            <a:ext cx="8754697" cy="5534797"/>
          </a:xfrm>
          <a:prstGeom prst="rect">
            <a:avLst/>
          </a:prstGeom>
          <a:ln w="38100">
            <a:solidFill>
              <a:schemeClr val="bg2">
                <a:lumMod val="75000"/>
              </a:schemeClr>
            </a:solidFill>
          </a:ln>
        </p:spPr>
      </p:pic>
      <p:pic>
        <p:nvPicPr>
          <p:cNvPr id="42" name="Picture 41" descr="A screenshot of a cell phone&#10;&#10;Description automatically generated">
            <a:extLst>
              <a:ext uri="{FF2B5EF4-FFF2-40B4-BE49-F238E27FC236}">
                <a16:creationId xmlns:a16="http://schemas.microsoft.com/office/drawing/2014/main" id="{7FA2A2E7-B3C4-4A62-985D-2A5DDCBA89F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6179" y="1975643"/>
            <a:ext cx="4910185" cy="300789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4" name="Picture 43" descr="A screenshot of a cell phone&#10;&#10;Description automatically generated">
            <a:extLst>
              <a:ext uri="{FF2B5EF4-FFF2-40B4-BE49-F238E27FC236}">
                <a16:creationId xmlns:a16="http://schemas.microsoft.com/office/drawing/2014/main" id="{4851B40C-A297-433A-93DC-1BB06C53875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456739" y="1179109"/>
            <a:ext cx="2004641" cy="44997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0" name="Picture 49" descr="A screenshot of a cell phone&#10;&#10;Description automatically generated">
            <a:extLst>
              <a:ext uri="{FF2B5EF4-FFF2-40B4-BE49-F238E27FC236}">
                <a16:creationId xmlns:a16="http://schemas.microsoft.com/office/drawing/2014/main" id="{A88F6574-FF4A-4480-91DB-C442A38EBFD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056850" y="2145413"/>
            <a:ext cx="945539" cy="2502219"/>
          </a:xfrm>
          <a:prstGeom prst="rect">
            <a:avLst/>
          </a:prstGeom>
        </p:spPr>
      </p:pic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D0F23C70-C16B-46A9-AD01-B6343C448B63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771311" y="552048"/>
            <a:ext cx="6649378" cy="5753903"/>
          </a:xfrm>
          <a:prstGeom prst="rect">
            <a:avLst/>
          </a:prstGeom>
          <a:ln w="38100">
            <a:solidFill>
              <a:schemeClr val="bg2">
                <a:lumMod val="75000"/>
              </a:schemeClr>
            </a:solidFill>
          </a:ln>
        </p:spPr>
      </p:pic>
      <p:pic>
        <p:nvPicPr>
          <p:cNvPr id="6" name="Picture 5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A5155249-02B6-45D6-904A-D9D674904B45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352152" y="1323681"/>
            <a:ext cx="7487695" cy="4210638"/>
          </a:xfrm>
          <a:prstGeom prst="rect">
            <a:avLst/>
          </a:prstGeom>
          <a:ln w="38100">
            <a:solidFill>
              <a:schemeClr val="bg2">
                <a:lumMod val="75000"/>
              </a:schemeClr>
            </a:solidFill>
          </a:ln>
        </p:spPr>
      </p:pic>
      <p:pic>
        <p:nvPicPr>
          <p:cNvPr id="14" name="Picture 1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E25EDA22-4CD9-45F6-B8A2-3F5DF94A05D3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361679" y="1318918"/>
            <a:ext cx="7468642" cy="4220164"/>
          </a:xfrm>
          <a:prstGeom prst="rect">
            <a:avLst/>
          </a:prstGeom>
        </p:spPr>
      </p:pic>
      <p:pic>
        <p:nvPicPr>
          <p:cNvPr id="17" name="Picture 16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5978A20A-5B6F-4717-B3F5-9A10D52508B3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337863" y="1314155"/>
            <a:ext cx="7516274" cy="4229690"/>
          </a:xfrm>
          <a:prstGeom prst="rect">
            <a:avLst/>
          </a:prstGeom>
        </p:spPr>
      </p:pic>
      <p:pic>
        <p:nvPicPr>
          <p:cNvPr id="19" name="Picture 18" descr="A screenshot of a cell phone&#10;&#10;Description automatically generated">
            <a:extLst>
              <a:ext uri="{FF2B5EF4-FFF2-40B4-BE49-F238E27FC236}">
                <a16:creationId xmlns:a16="http://schemas.microsoft.com/office/drawing/2014/main" id="{15D5A6E9-7DCE-4420-B79C-4135BF5AACFD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3542096" y="259423"/>
            <a:ext cx="5152537" cy="6394667"/>
          </a:xfrm>
          <a:prstGeom prst="rect">
            <a:avLst/>
          </a:prstGeom>
          <a:ln w="38100">
            <a:solidFill>
              <a:schemeClr val="bg2">
                <a:lumMod val="75000"/>
              </a:schemeClr>
            </a:solidFill>
          </a:ln>
        </p:spPr>
      </p:pic>
      <p:pic>
        <p:nvPicPr>
          <p:cNvPr id="22" name="Picture 21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1C8B16F2-D3E3-4F7F-A64F-A74006F53062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023759" y="1661866"/>
            <a:ext cx="6144482" cy="353426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293885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500"/>
                            </p:stCondLst>
                            <p:childTnLst>
                              <p:par>
                                <p:cTn id="1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500"/>
                            </p:stCondLst>
                            <p:childTnLst>
                              <p:par>
                                <p:cTn id="12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500"/>
                            </p:stCondLst>
                            <p:childTnLst>
                              <p:par>
                                <p:cTn id="1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>
                            <p:stCondLst>
                              <p:cond delay="500"/>
                            </p:stCondLst>
                            <p:childTnLst>
                              <p:par>
                                <p:cTn id="1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500"/>
                            </p:stCondLst>
                            <p:childTnLst>
                              <p:par>
                                <p:cTn id="1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5" fill="hold">
                            <p:stCondLst>
                              <p:cond delay="500"/>
                            </p:stCondLst>
                            <p:childTnLst>
                              <p:par>
                                <p:cTn id="16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>
                      <p:stCondLst>
                        <p:cond delay="indefinite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">
  <a:themeElements>
    <a:clrScheme name="Savon">
      <a:dk1>
        <a:sysClr val="windowText" lastClr="000000"/>
      </a:dk1>
      <a:lt1>
        <a:sysClr val="window" lastClr="FFFFFF"/>
      </a:lt1>
      <a:dk2>
        <a:srgbClr val="1485A4"/>
      </a:dk2>
      <a:lt2>
        <a:srgbClr val="E3DED1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F49100"/>
      </a:hlink>
      <a:folHlink>
        <a:srgbClr val="739D9B"/>
      </a:folHlink>
    </a:clrScheme>
    <a:fontScheme name="Savon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2000"/>
                <a:satMod val="160000"/>
              </a:schemeClr>
            </a:gs>
            <a:gs pos="77000">
              <a:schemeClr val="phClr">
                <a:tint val="100000"/>
                <a:shade val="73000"/>
                <a:satMod val="155000"/>
              </a:schemeClr>
            </a:gs>
            <a:gs pos="100000">
              <a:schemeClr val="phClr">
                <a:tint val="100000"/>
                <a:shade val="67000"/>
                <a:satMod val="145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" id="{1306E473-ED32-493B-A2D0-240A757EDD34}" vid="{C20BADFE-D095-436F-9677-9264042809F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259</TotalTime>
  <Words>60</Words>
  <Application>Microsoft Office PowerPoint</Application>
  <PresentationFormat>Geniş ekran</PresentationFormat>
  <Paragraphs>11</Paragraphs>
  <Slides>6</Slides>
  <Notes>3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Slayt Başlıkları</vt:lpstr>
      </vt:variant>
      <vt:variant>
        <vt:i4>6</vt:i4>
      </vt:variant>
    </vt:vector>
  </HeadingPairs>
  <TitlesOfParts>
    <vt:vector size="7" baseType="lpstr">
      <vt:lpstr>Savon</vt:lpstr>
      <vt:lpstr>Arduıno</vt:lpstr>
      <vt:lpstr>PowerPoint Sunusu</vt:lpstr>
      <vt:lpstr>PowerPoint Sunusu</vt:lpstr>
      <vt:lpstr>PowerPoint Sunusu</vt:lpstr>
      <vt:lpstr>PowerPoint Sunusu</vt:lpstr>
      <vt:lpstr>PowerPoint Sunusu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Arduıno</dc:title>
  <dc:creator>Onur Yurteri</dc:creator>
  <cp:lastModifiedBy>Onur Yurteri</cp:lastModifiedBy>
  <cp:revision>14</cp:revision>
  <dcterms:created xsi:type="dcterms:W3CDTF">2019-02-28T13:32:54Z</dcterms:created>
  <dcterms:modified xsi:type="dcterms:W3CDTF">2019-03-04T06:31:56Z</dcterms:modified>
</cp:coreProperties>
</file>